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/>
    <p:restoredTop sz="94648"/>
  </p:normalViewPr>
  <p:slideViewPr>
    <p:cSldViewPr snapToGrid="0" snapToObjects="1">
      <p:cViewPr varScale="1">
        <p:scale>
          <a:sx n="119" d="100"/>
          <a:sy n="119" d="100"/>
        </p:scale>
        <p:origin x="216" y="1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77A78-C7E6-A54D-990B-383E4BDA2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C55F2B-436E-CA4A-B475-F44746BFC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2A6A4-FFDE-1342-8363-8D35C14F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7A8F5-7E62-2B46-B749-8C7D17E31CAA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163D-D9DB-5E4B-91E3-3EFFC31C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C951C-F200-5442-B29F-80DB8054C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6FCC8-CABF-294E-B821-AC3396C13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0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2689F-E49E-5246-94CE-0F939D2F2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7EF16-69C1-C241-B372-E04EB1675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B646B-87F4-8648-84F7-D73CFE51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7A8F5-7E62-2B46-B749-8C7D17E31CAA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F19EF-6BA2-2342-8B88-F383EF59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1F4FA-3B2F-D14D-957A-E6CBB9140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6FCC8-CABF-294E-B821-AC3396C13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4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409C43-2EF1-8749-9E85-62E179FE5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6EFF8-8B32-4D41-BD94-DADC43009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21A65-8FB1-D548-9E74-60BCB59AA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7A8F5-7E62-2B46-B749-8C7D17E31CAA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F91DE-1C20-EC4E-9D62-164FCC20B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E8D6A-5555-434D-8D26-2A3D348C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6FCC8-CABF-294E-B821-AC3396C13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04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A3327-ABEC-1D4E-B3B8-AD191DB4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B70E1-BF14-5047-B62A-B9B0DFF71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6BE09-DE82-B44C-8006-DA28442D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7A8F5-7E62-2B46-B749-8C7D17E31CAA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BF666-296D-724F-8A36-72E16E87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94FD0-251E-8648-BF25-AF65273EF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6FCC8-CABF-294E-B821-AC3396C13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6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489D3-A278-404F-8EAB-3BDE222D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A7B32-7C29-504C-B0A3-5DFA87784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5988C-FC00-0A4F-A0EA-FD1A2FCC2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7A8F5-7E62-2B46-B749-8C7D17E31CAA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D255C-CAFF-2D45-B72E-5CD593A3C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39EB1-A5EF-B54E-BE52-EB1B1F6E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6FCC8-CABF-294E-B821-AC3396C13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58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4A585-959E-5F47-9C4F-24F2E7545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FDB37-3FAD-2149-A9E7-50CFC1BFF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0ADBD8-02B0-BF4C-8D81-7444FE3C3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0AA76-8645-4344-8780-F6086A8BC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7A8F5-7E62-2B46-B749-8C7D17E31CAA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DE76B-5EDF-AD42-B6D8-A683658A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00124-9CA0-6C4E-B0C1-CE6CDFFA4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6FCC8-CABF-294E-B821-AC3396C13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3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51922-BCFC-2245-A189-6E7C62ACE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14937-CC56-3D47-8EC6-DB645FA7B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22EEB-9707-AA46-9DEB-C99A00B63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DA881-5D74-594F-A9E6-8745732D8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079B3-1444-3144-AA49-8F837C73E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5DABEB-FA0E-6941-AF00-577774EB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7A8F5-7E62-2B46-B749-8C7D17E31CAA}" type="datetimeFigureOut">
              <a:rPr lang="en-US" smtClean="0"/>
              <a:t>5/12/21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9768C1-89B5-9842-B9B9-A7BA820C4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6CC81E-1086-AB43-92D8-D3138364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6FCC8-CABF-294E-B821-AC3396C13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46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3D5B6-3435-C446-82D0-F3346651A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54DF1-091C-0A4D-8492-A1C397D8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7A8F5-7E62-2B46-B749-8C7D17E31CAA}" type="datetimeFigureOut">
              <a:rPr lang="en-US" smtClean="0"/>
              <a:t>5/12/21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D465A-54F8-5946-9F8B-8130D02B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D7C8D-9C40-3443-96EB-22021461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6FCC8-CABF-294E-B821-AC3396C13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03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F1AB2-4001-5141-B0FC-81E480A2A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7A8F5-7E62-2B46-B749-8C7D17E31CAA}" type="datetimeFigureOut">
              <a:rPr lang="en-US" smtClean="0"/>
              <a:t>5/12/21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2BEA93-8E67-3B48-A0BB-BBD28F36B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97250-C59E-F840-B307-82A21086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6FCC8-CABF-294E-B821-AC3396C13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13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C12A5-B9CB-5241-BA4F-88A2586E2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667F5-7562-6A4A-B0E2-80DAEC791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26F9D-467F-F948-9DD8-EAE230311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67929-E9C3-2643-9890-E6979C701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7A8F5-7E62-2B46-B749-8C7D17E31CAA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29098-881F-BE45-BC18-F0D527C65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16B0B-4FAA-3F45-A5A8-C36ADE39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6FCC8-CABF-294E-B821-AC3396C13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02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6C7C6-E919-604E-944B-4E48EA601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831F2-9508-C745-B05F-9CE41D1208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4FF29-3AE8-7C4A-8241-E4FA0DAC1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C45A7-4100-8C4A-933A-922ECFF98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7A8F5-7E62-2B46-B749-8C7D17E31CAA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F802D-375E-D546-8ACE-07833461A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2FAA9-F777-234B-9276-C6DFBD9CA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6FCC8-CABF-294E-B821-AC3396C13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8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5282EA-0DF6-A647-8780-723A8A2A5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C5A22-B7DC-D248-918C-356AD01A8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06A3C-5876-9045-9B94-35665D16F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7A8F5-7E62-2B46-B749-8C7D17E31CAA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144E3-3715-954F-9C63-B2A0E8F6E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26FF4-46E4-EF4E-8279-B218E5E71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6FCC8-CABF-294E-B821-AC3396C13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11F989-8DBF-B94E-9E6F-31661E646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91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D703EA-E405-564F-AC08-E2CF3F2D1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70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3B01C9-4690-C84C-AC3A-B9CEB486F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7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42F79A-3963-7041-B559-03F3A8526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2D997-0278-354C-B97F-0401BA394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66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7DB7DE-15EC-6F44-BDD0-9810B1B85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306EA-A05A-4846-B090-E6122F2A9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43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D1700-0E2C-9840-A393-248FA8FC0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15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4E4C38-4E93-734E-964E-26A9825E7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70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A8458E-3954-F849-9F89-E79BA44C6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65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5E2817-8192-9E4B-A9F3-27471657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12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C742B-6C50-6C41-AD35-151F37E64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92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495303-23E9-0B45-8A9A-9396D62A8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3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2FD113-C416-A441-B454-2075357CD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29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A02152-CE6B-2C4C-B09D-041DDD9E7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31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47CCA3-8C8C-214C-9BD8-04842330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D80BCD-2D9A-DB4C-9A93-D7B47C64D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82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C0714-AAAC-5348-AE91-CE610D16C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79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82771E-B302-274D-8902-D281223D0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52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Macintosh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Albrecht</dc:creator>
  <cp:lastModifiedBy>Linda Cornwall</cp:lastModifiedBy>
  <cp:revision>7</cp:revision>
  <dcterms:created xsi:type="dcterms:W3CDTF">2021-02-18T23:05:37Z</dcterms:created>
  <dcterms:modified xsi:type="dcterms:W3CDTF">2021-05-12T18:24:35Z</dcterms:modified>
</cp:coreProperties>
</file>